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886075"/>
            <a:ext cx="114014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0506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09687"/>
            <a:ext cx="109251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71703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4974" y="3763331"/>
            <a:ext cx="86732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8427" y="4156870"/>
            <a:ext cx="86732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4063" y="5082845"/>
            <a:ext cx="507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6976"/>
            <a:ext cx="114776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877272"/>
            <a:ext cx="6264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6402"/>
          <a:stretch/>
        </p:blipFill>
        <p:spPr>
          <a:xfrm>
            <a:off x="2279576" y="1700808"/>
            <a:ext cx="1657350" cy="18722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0834" y="1853357"/>
            <a:ext cx="1638300" cy="1914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6180" y="2220999"/>
            <a:ext cx="2514600" cy="1381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7034" y="1844180"/>
            <a:ext cx="17335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